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30" d="100"/>
          <a:sy n="130" d="100"/>
        </p:scale>
        <p:origin x="-1062" y="7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het opmaakprofiel van de modelondertitel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43D5C-2177-42E2-AB5D-16E24EB59E86}" type="datetimeFigureOut">
              <a:rPr lang="nl-NL" smtClean="0"/>
              <a:pPr/>
              <a:t>7-3-2016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2" cstate="print"/>
          <a:srcRect l="16076" t="42501" r="72444" b="30120"/>
          <a:stretch>
            <a:fillRect/>
          </a:stretch>
        </p:blipFill>
        <p:spPr bwMode="auto">
          <a:xfrm>
            <a:off x="2627784" y="1916832"/>
            <a:ext cx="1825075" cy="2448272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  <p:sp>
        <p:nvSpPr>
          <p:cNvPr id="3" name="Rechthoek 2"/>
          <p:cNvSpPr/>
          <p:nvPr/>
        </p:nvSpPr>
        <p:spPr>
          <a:xfrm>
            <a:off x="2695433" y="3986128"/>
            <a:ext cx="620974" cy="327547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Rechthoek 3"/>
          <p:cNvSpPr/>
          <p:nvPr/>
        </p:nvSpPr>
        <p:spPr>
          <a:xfrm>
            <a:off x="3722533" y="3797561"/>
            <a:ext cx="673027" cy="523653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hthoek 4"/>
          <p:cNvSpPr/>
          <p:nvPr/>
        </p:nvSpPr>
        <p:spPr>
          <a:xfrm>
            <a:off x="2699792" y="2722728"/>
            <a:ext cx="944160" cy="1207826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/>
          <p:cNvSpPr/>
          <p:nvPr/>
        </p:nvSpPr>
        <p:spPr>
          <a:xfrm>
            <a:off x="3722534" y="2939574"/>
            <a:ext cx="662094" cy="792088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2699792" y="2367886"/>
            <a:ext cx="1689328" cy="354841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/>
          <p:cNvSpPr txBox="1"/>
          <p:nvPr/>
        </p:nvSpPr>
        <p:spPr>
          <a:xfrm>
            <a:off x="4586630" y="2420888"/>
            <a:ext cx="1303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Current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window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9" name="Tekstvak 8"/>
          <p:cNvSpPr txBox="1"/>
          <p:nvPr/>
        </p:nvSpPr>
        <p:spPr>
          <a:xfrm>
            <a:off x="4586630" y="3152001"/>
            <a:ext cx="19094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Slide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navigation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0" name="Tekstvak 9"/>
          <p:cNvSpPr txBox="1"/>
          <p:nvPr/>
        </p:nvSpPr>
        <p:spPr>
          <a:xfrm>
            <a:off x="4587611" y="3872081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Sync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1" name="Tekstvak 10"/>
          <p:cNvSpPr txBox="1"/>
          <p:nvPr/>
        </p:nvSpPr>
        <p:spPr>
          <a:xfrm>
            <a:off x="1253944" y="3039343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Create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/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remove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slide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2" name="Tekstvak 11"/>
          <p:cNvSpPr txBox="1"/>
          <p:nvPr/>
        </p:nvSpPr>
        <p:spPr>
          <a:xfrm>
            <a:off x="1318064" y="3882967"/>
            <a:ext cx="1165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Miscellaneous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4384254" y="2559388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20"/>
          <p:cNvCxnSpPr/>
          <p:nvPr/>
        </p:nvCxnSpPr>
        <p:spPr>
          <a:xfrm flipH="1">
            <a:off x="4384254" y="3298632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>
            <a:off x="4391078" y="4018712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22"/>
          <p:cNvCxnSpPr/>
          <p:nvPr/>
        </p:nvCxnSpPr>
        <p:spPr>
          <a:xfrm flipH="1">
            <a:off x="2483768" y="3284984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/>
          <p:nvPr/>
        </p:nvCxnSpPr>
        <p:spPr>
          <a:xfrm flipH="1">
            <a:off x="2483768" y="4131664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/>
          <a:srcRect l="28206" t="43230" r="57034" b="30451"/>
          <a:stretch>
            <a:fillRect/>
          </a:stretch>
        </p:blipFill>
        <p:spPr bwMode="auto">
          <a:xfrm>
            <a:off x="4283968" y="2708920"/>
            <a:ext cx="2448271" cy="2455611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 l="16076" t="42501" r="72444" b="30120"/>
          <a:stretch>
            <a:fillRect/>
          </a:stretch>
        </p:blipFill>
        <p:spPr bwMode="auto">
          <a:xfrm>
            <a:off x="3147612" y="2564904"/>
            <a:ext cx="1825075" cy="2448272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 l="28206" t="43230" r="57034" b="30451"/>
          <a:stretch>
            <a:fillRect/>
          </a:stretch>
        </p:blipFill>
        <p:spPr bwMode="auto">
          <a:xfrm>
            <a:off x="1259632" y="2852936"/>
            <a:ext cx="2448271" cy="2455611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1509" t="28244" r="63811" b="44947"/>
          <a:stretch>
            <a:fillRect/>
          </a:stretch>
        </p:blipFill>
        <p:spPr bwMode="auto">
          <a:xfrm>
            <a:off x="3556248" y="2780928"/>
            <a:ext cx="1892645" cy="194421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3600" t="56720" r="82313" b="25735"/>
          <a:stretch>
            <a:fillRect/>
          </a:stretch>
        </p:blipFill>
        <p:spPr bwMode="auto">
          <a:xfrm>
            <a:off x="2678856" y="2492896"/>
            <a:ext cx="1996065" cy="1398477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59461" t="31195" r="30699" b="31471"/>
          <a:stretch>
            <a:fillRect/>
          </a:stretch>
        </p:blipFill>
        <p:spPr bwMode="auto">
          <a:xfrm>
            <a:off x="4164960" y="2204864"/>
            <a:ext cx="1379961" cy="294503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 l="44000" t="32284" r="35217" b="40044"/>
          <a:stretch>
            <a:fillRect/>
          </a:stretch>
        </p:blipFill>
        <p:spPr bwMode="auto">
          <a:xfrm>
            <a:off x="2304429" y="1628800"/>
            <a:ext cx="3674951" cy="2752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12038" t="53492" r="69522" b="24747"/>
          <a:stretch>
            <a:fillRect/>
          </a:stretch>
        </p:blipFill>
        <p:spPr bwMode="auto">
          <a:xfrm>
            <a:off x="2843808" y="1916832"/>
            <a:ext cx="2520280" cy="1672897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12281" t="53183" r="69474" b="14247"/>
          <a:stretch>
            <a:fillRect/>
          </a:stretch>
        </p:blipFill>
        <p:spPr bwMode="auto">
          <a:xfrm>
            <a:off x="2339752" y="2204864"/>
            <a:ext cx="2378800" cy="2388528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10026" t="58851" r="71169" b="17998"/>
          <a:stretch>
            <a:fillRect/>
          </a:stretch>
        </p:blipFill>
        <p:spPr bwMode="auto">
          <a:xfrm>
            <a:off x="2195736" y="2492896"/>
            <a:ext cx="2536464" cy="1756401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14225" t="52876" r="68483" b="30148"/>
          <a:stretch>
            <a:fillRect/>
          </a:stretch>
        </p:blipFill>
        <p:spPr bwMode="auto">
          <a:xfrm>
            <a:off x="2915816" y="2780928"/>
            <a:ext cx="2304256" cy="127243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12</Words>
  <Application>Microsoft Office PowerPoint</Application>
  <PresentationFormat>Diavoorstelling (4:3)</PresentationFormat>
  <Paragraphs>7</Paragraphs>
  <Slides>11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11</vt:i4>
      </vt:variant>
    </vt:vector>
  </HeadingPairs>
  <TitlesOfParts>
    <vt:vector size="12" baseType="lpstr">
      <vt:lpstr>Office-thema</vt:lpstr>
      <vt:lpstr>Dia 1</vt:lpstr>
      <vt:lpstr>Dia 2</vt:lpstr>
      <vt:lpstr>Dia 3</vt:lpstr>
      <vt:lpstr>Dia 4</vt:lpstr>
      <vt:lpstr>Dia 5</vt:lpstr>
      <vt:lpstr>Dia 6</vt:lpstr>
      <vt:lpstr>Dia 7</vt:lpstr>
      <vt:lpstr>Dia 8</vt:lpstr>
      <vt:lpstr>Dia 9</vt:lpstr>
      <vt:lpstr>Dia 10</vt:lpstr>
      <vt:lpstr>Dia 11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1</dc:title>
  <dc:creator>Marijn</dc:creator>
  <cp:lastModifiedBy>Marijn</cp:lastModifiedBy>
  <cp:revision>9</cp:revision>
  <dcterms:created xsi:type="dcterms:W3CDTF">2016-03-06T10:38:21Z</dcterms:created>
  <dcterms:modified xsi:type="dcterms:W3CDTF">2016-03-07T22:37:52Z</dcterms:modified>
</cp:coreProperties>
</file>

<file path=docProps/thumbnail.jpeg>
</file>